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17"/>
  </p:handoutMasterIdLst>
  <p:sldIdLst>
    <p:sldId id="26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67" r:id="rId10"/>
    <p:sldId id="275" r:id="rId11"/>
    <p:sldId id="276" r:id="rId12"/>
    <p:sldId id="279" r:id="rId13"/>
    <p:sldId id="277" r:id="rId14"/>
    <p:sldId id="280" r:id="rId15"/>
    <p:sldId id="27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0D760-D152-424B-875E-12E96C4F7459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713BCB-57BD-4910-9AA4-21D7D5D8E4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A2597C8-33C2-4734-915C-ED684ECEBFC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FA98C4B-5D75-4003-8ACB-5C248B7866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googlesightseeing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Earth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485" t="12452" r="6857"/>
          <a:stretch>
            <a:fillRect/>
          </a:stretch>
        </p:blipFill>
        <p:spPr bwMode="auto">
          <a:xfrm>
            <a:off x="1676400" y="1600200"/>
            <a:ext cx="6019800" cy="44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#9 – Volcanoes and Fault lines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9375" r="6250" b="6250"/>
          <a:stretch>
            <a:fillRect/>
          </a:stretch>
        </p:blipFill>
        <p:spPr bwMode="auto">
          <a:xfrm>
            <a:off x="2667000" y="2362200"/>
            <a:ext cx="6172200" cy="416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1219200" y="5334000"/>
            <a:ext cx="1600200" cy="1524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Volcano/ Fault Layers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#10 – Historical Maps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375" r="2344" b="3125"/>
          <a:stretch>
            <a:fillRect/>
          </a:stretch>
        </p:blipFill>
        <p:spPr bwMode="auto">
          <a:xfrm>
            <a:off x="1905000" y="2095804"/>
            <a:ext cx="6781800" cy="455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533400" y="5181600"/>
            <a:ext cx="1600200" cy="1524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Historical Map Layer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Wiki Connection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Wiki Layer, you can find information about the place you’ve searched for.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4219" t="10417" r="781" b="6250"/>
          <a:stretch>
            <a:fillRect/>
          </a:stretch>
        </p:blipFill>
        <p:spPr bwMode="auto">
          <a:xfrm>
            <a:off x="3505200" y="2667000"/>
            <a:ext cx="466344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Flight Simulator 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Hold on tight!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To Check 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2" action="ppaction://hlinkfile"/>
              </a:rPr>
              <a:t>Googlesightseeing.com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27083" r="59375" b="13542"/>
          <a:stretch>
            <a:fillRect/>
          </a:stretch>
        </p:blipFill>
        <p:spPr bwMode="auto">
          <a:xfrm>
            <a:off x="2362200" y="2286000"/>
            <a:ext cx="3962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http://imgs.sfgate.com/c/pictures/2005/09/20/ba_bumschools20_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7924800" cy="51237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11 Easy and Fun Things to Do!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#1 – Find your home, school or any other place on Earth.	- You are here!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667000"/>
            <a:ext cx="64008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/>
        </p:nvSpPr>
        <p:spPr>
          <a:xfrm>
            <a:off x="228600" y="2743200"/>
            <a:ext cx="1371600" cy="12192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Enter address</a:t>
            </a:r>
            <a:endParaRPr lang="en-US" dirty="0"/>
          </a:p>
        </p:txBody>
      </p:sp>
      <p:sp>
        <p:nvSpPr>
          <p:cNvPr id="7" name="5-Point Star 6"/>
          <p:cNvSpPr/>
          <p:nvPr/>
        </p:nvSpPr>
        <p:spPr>
          <a:xfrm>
            <a:off x="5029200" y="4419600"/>
            <a:ext cx="228600" cy="152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/>
          <p:cNvSpPr/>
          <p:nvPr/>
        </p:nvSpPr>
        <p:spPr>
          <a:xfrm>
            <a:off x="3962400" y="2362200"/>
            <a:ext cx="228600" cy="152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295400"/>
            <a:ext cx="8229600" cy="4876800"/>
          </a:xfrm>
        </p:spPr>
        <p:txBody>
          <a:bodyPr/>
          <a:lstStyle/>
          <a:p>
            <a:r>
              <a:rPr lang="en-US" dirty="0" smtClean="0"/>
              <a:t>#2 – Go on a tour of the world. (22 famous landmarks around the world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286000"/>
            <a:ext cx="6858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152400" y="2819400"/>
            <a:ext cx="1905000" cy="1981200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Select Sightseeing folder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1676400" y="4267200"/>
            <a:ext cx="1066800" cy="1447800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Then hit play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</p:spPr>
        <p:txBody>
          <a:bodyPr/>
          <a:lstStyle/>
          <a:p>
            <a:r>
              <a:rPr lang="en-US" dirty="0" smtClean="0"/>
              <a:t>#3 – Fly a route.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133600"/>
            <a:ext cx="725424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ight Arrow 9"/>
          <p:cNvSpPr/>
          <p:nvPr/>
        </p:nvSpPr>
        <p:spPr>
          <a:xfrm>
            <a:off x="152400" y="2209800"/>
            <a:ext cx="1219200" cy="1524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 and End</a:t>
            </a:r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>
            <a:off x="914400" y="3733800"/>
            <a:ext cx="1219200" cy="1524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Play the trip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#4 – View user created features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b="5426"/>
          <a:stretch>
            <a:fillRect/>
          </a:stretch>
        </p:blipFill>
        <p:spPr bwMode="auto">
          <a:xfrm>
            <a:off x="1828800" y="2209800"/>
            <a:ext cx="6230911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#5 – View 3D Terrain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4219" t="10417" b="4167"/>
          <a:stretch>
            <a:fillRect/>
          </a:stretch>
        </p:blipFill>
        <p:spPr bwMode="auto">
          <a:xfrm>
            <a:off x="1752600" y="2286000"/>
            <a:ext cx="5943599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#6 - View 3D Buildings – works with large cities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10417" r="8594" b="4167"/>
          <a:stretch>
            <a:fillRect/>
          </a:stretch>
        </p:blipFill>
        <p:spPr bwMode="auto">
          <a:xfrm>
            <a:off x="2286000" y="2209800"/>
            <a:ext cx="6306014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838200" y="5029200"/>
            <a:ext cx="1600200" cy="1524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Select 3D Buildings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#7 – View current weather conditions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9375" r="781" b="4167"/>
          <a:stretch>
            <a:fillRect/>
          </a:stretch>
        </p:blipFill>
        <p:spPr bwMode="auto">
          <a:xfrm>
            <a:off x="2057400" y="2133600"/>
            <a:ext cx="6553200" cy="42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/>
        </p:nvSpPr>
        <p:spPr>
          <a:xfrm>
            <a:off x="533400" y="4953000"/>
            <a:ext cx="1600200" cy="15240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Different weather layers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#8 – Google Sky</a:t>
            </a:r>
          </a:p>
          <a:p>
            <a:pPr lvl="1"/>
            <a:r>
              <a:rPr lang="en-US" dirty="0" smtClean="0"/>
              <a:t>Includes Hubble Satellite Images, Pod Casts, and star maps.</a:t>
            </a:r>
          </a:p>
          <a:p>
            <a:pPr lvl="1"/>
            <a:r>
              <a:rPr lang="en-US" smtClean="0"/>
              <a:t>View&lt;Sky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5000" t="9375" r="781" b="6250"/>
          <a:stretch>
            <a:fillRect/>
          </a:stretch>
        </p:blipFill>
        <p:spPr bwMode="auto">
          <a:xfrm>
            <a:off x="3124200" y="2590800"/>
            <a:ext cx="4800600" cy="409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268</TotalTime>
  <Words>170</Words>
  <Application>Microsoft Office PowerPoint</Application>
  <PresentationFormat>On-screen Show (4:3)</PresentationFormat>
  <Paragraphs>33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Foundry</vt:lpstr>
      <vt:lpstr>Google Earth</vt:lpstr>
      <vt:lpstr>11 Easy and Fun Things to Do!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Wiki Connection</vt:lpstr>
      <vt:lpstr>Bonus</vt:lpstr>
      <vt:lpstr>Site To Check Out</vt:lpstr>
      <vt:lpstr>Questions?</vt:lpstr>
    </vt:vector>
  </TitlesOfParts>
  <Company>DASD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Google Docs and Google Earth</dc:title>
  <dc:creator>DASD</dc:creator>
  <cp:lastModifiedBy>DASD</cp:lastModifiedBy>
  <cp:revision>39</cp:revision>
  <dcterms:created xsi:type="dcterms:W3CDTF">2010-01-21T17:12:12Z</dcterms:created>
  <dcterms:modified xsi:type="dcterms:W3CDTF">2011-05-25T18:20:41Z</dcterms:modified>
</cp:coreProperties>
</file>